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37" d="100"/>
          <a:sy n="37" d="100"/>
        </p:scale>
        <p:origin x="-1963" y="-8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8C2A5-B075-4A93-B6E9-9AE31AD2CEB2}" type="datetimeFigureOut">
              <a:rPr lang="es-ES" smtClean="0"/>
              <a:t>09/12/2020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FF7AA-4A91-4BCE-A847-E29CC363399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8C2A5-B075-4A93-B6E9-9AE31AD2CEB2}" type="datetimeFigureOut">
              <a:rPr lang="es-ES" smtClean="0"/>
              <a:t>09/12/2020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FF7AA-4A91-4BCE-A847-E29CC363399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8C2A5-B075-4A93-B6E9-9AE31AD2CEB2}" type="datetimeFigureOut">
              <a:rPr lang="es-ES" smtClean="0"/>
              <a:t>09/12/2020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FF7AA-4A91-4BCE-A847-E29CC363399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8C2A5-B075-4A93-B6E9-9AE31AD2CEB2}" type="datetimeFigureOut">
              <a:rPr lang="es-ES" smtClean="0"/>
              <a:t>09/12/2020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FF7AA-4A91-4BCE-A847-E29CC363399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8C2A5-B075-4A93-B6E9-9AE31AD2CEB2}" type="datetimeFigureOut">
              <a:rPr lang="es-ES" smtClean="0"/>
              <a:t>09/12/2020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FF7AA-4A91-4BCE-A847-E29CC363399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8C2A5-B075-4A93-B6E9-9AE31AD2CEB2}" type="datetimeFigureOut">
              <a:rPr lang="es-ES" smtClean="0"/>
              <a:t>09/12/2020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FF7AA-4A91-4BCE-A847-E29CC363399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8C2A5-B075-4A93-B6E9-9AE31AD2CEB2}" type="datetimeFigureOut">
              <a:rPr lang="es-ES" smtClean="0"/>
              <a:t>09/12/2020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FF7AA-4A91-4BCE-A847-E29CC363399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8C2A5-B075-4A93-B6E9-9AE31AD2CEB2}" type="datetimeFigureOut">
              <a:rPr lang="es-ES" smtClean="0"/>
              <a:t>09/12/2020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FF7AA-4A91-4BCE-A847-E29CC363399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8C2A5-B075-4A93-B6E9-9AE31AD2CEB2}" type="datetimeFigureOut">
              <a:rPr lang="es-ES" smtClean="0"/>
              <a:t>09/12/2020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FF7AA-4A91-4BCE-A847-E29CC363399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8C2A5-B075-4A93-B6E9-9AE31AD2CEB2}" type="datetimeFigureOut">
              <a:rPr lang="es-ES" smtClean="0"/>
              <a:t>09/12/2020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FF7AA-4A91-4BCE-A847-E29CC363399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8C2A5-B075-4A93-B6E9-9AE31AD2CEB2}" type="datetimeFigureOut">
              <a:rPr lang="es-ES" smtClean="0"/>
              <a:t>09/12/2020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FF7AA-4A91-4BCE-A847-E29CC363399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98C2A5-B075-4A93-B6E9-9AE31AD2CEB2}" type="datetimeFigureOut">
              <a:rPr lang="es-ES" smtClean="0"/>
              <a:t>09/12/2020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9FF7AA-4A91-4BCE-A847-E29CC3633998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285728" y="214282"/>
            <a:ext cx="6286544" cy="8572560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1266" name="Picture 2" descr="C:\Users\Hp 820 G2\Documents\Program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1447" y="285720"/>
            <a:ext cx="6107949" cy="84296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Presentación en pantalla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Hp 820 G2</dc:creator>
  <cp:lastModifiedBy>Hp 820 G2</cp:lastModifiedBy>
  <cp:revision>1</cp:revision>
  <dcterms:created xsi:type="dcterms:W3CDTF">2020-12-09T13:55:42Z</dcterms:created>
  <dcterms:modified xsi:type="dcterms:W3CDTF">2020-12-09T13:58:54Z</dcterms:modified>
</cp:coreProperties>
</file>